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8.xml" ContentType="application/vnd.openxmlformats-officedocument.them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9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0.xml" ContentType="application/vnd.openxmlformats-officedocument.them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1.xml" ContentType="application/vnd.openxmlformats-officedocument.them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  <p:sldMasterId id="2147483736" r:id="rId3"/>
    <p:sldMasterId id="2147483740" r:id="rId4"/>
    <p:sldMasterId id="2147483744" r:id="rId5"/>
    <p:sldMasterId id="2147483748" r:id="rId6"/>
    <p:sldMasterId id="2147483753" r:id="rId7"/>
    <p:sldMasterId id="2147483759" r:id="rId8"/>
    <p:sldMasterId id="2147483763" r:id="rId9"/>
    <p:sldMasterId id="2147483767" r:id="rId10"/>
    <p:sldMasterId id="2147483771" r:id="rId11"/>
  </p:sldMasterIdLst>
  <p:notesMasterIdLst>
    <p:notesMasterId r:id="rId13"/>
  </p:notesMasterIdLst>
  <p:sldIdLst>
    <p:sldId id="2141412243" r:id="rId12"/>
  </p:sldIdLst>
  <p:sldSz cx="12192000" cy="6858000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Векшина Маргарита" initials="ВМ" lastIdx="1" clrIdx="1">
    <p:extLst>
      <p:ext uri="{19B8F6BF-5375-455C-9EA6-DF929625EA0E}">
        <p15:presenceInfo xmlns:p15="http://schemas.microsoft.com/office/powerpoint/2012/main" userId="S-1-5-21-1779150601-3890996019-1273012429-2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E68"/>
    <a:srgbClr val="024EEF"/>
    <a:srgbClr val="15253E"/>
    <a:srgbClr val="FFE1EA"/>
    <a:srgbClr val="FF0000"/>
    <a:srgbClr val="00E226"/>
    <a:srgbClr val="ABABAC"/>
    <a:srgbClr val="843C0C"/>
    <a:srgbClr val="1D1551"/>
    <a:srgbClr val="1B1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84471" autoAdjust="0"/>
  </p:normalViewPr>
  <p:slideViewPr>
    <p:cSldViewPr snapToGrid="0" showGuides="1">
      <p:cViewPr varScale="1">
        <p:scale>
          <a:sx n="95" d="100"/>
          <a:sy n="95" d="100"/>
        </p:scale>
        <p:origin x="720" y="72"/>
      </p:cViewPr>
      <p:guideLst>
        <p:guide orient="horz" pos="2115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slideMaster" Target="slideMasters/slideMaster3.xml" /><Relationship Id="rId7" Type="http://schemas.openxmlformats.org/officeDocument/2006/relationships/slideMaster" Target="slideMasters/slideMaster7.xml" /><Relationship Id="rId12" Type="http://schemas.openxmlformats.org/officeDocument/2006/relationships/slide" Target="slides/slide1.xml" /><Relationship Id="rId17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Master" Target="slideMasters/slideMaster6.xml" /><Relationship Id="rId11" Type="http://schemas.openxmlformats.org/officeDocument/2006/relationships/slideMaster" Target="slideMasters/slideMaster11.xml" /><Relationship Id="rId5" Type="http://schemas.openxmlformats.org/officeDocument/2006/relationships/slideMaster" Target="slideMasters/slideMaster5.xml" /><Relationship Id="rId15" Type="http://schemas.openxmlformats.org/officeDocument/2006/relationships/presProps" Target="presProps.xml" /><Relationship Id="rId10" Type="http://schemas.openxmlformats.org/officeDocument/2006/relationships/slideMaster" Target="slideMasters/slideMaster10.xml" /><Relationship Id="rId4" Type="http://schemas.openxmlformats.org/officeDocument/2006/relationships/slideMaster" Target="slideMasters/slideMaster4.xml" /><Relationship Id="rId9" Type="http://schemas.openxmlformats.org/officeDocument/2006/relationships/slideMaster" Target="slideMasters/slideMaster9.xml" /><Relationship Id="rId14" Type="http://schemas.openxmlformats.org/officeDocument/2006/relationships/commentAuthors" Target="commentAuthors.xml" 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NULL" /><Relationship Id="rId1" Type="http://schemas.openxmlformats.org/officeDocument/2006/relationships/image" Target="../media/image1.emf" 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5427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95427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7BD536F2-6FF9-4CB9-89B5-7E8ACDB3EECF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751983"/>
            <a:ext cx="5379720" cy="3887986"/>
          </a:xfrm>
          <a:prstGeom prst="rect">
            <a:avLst/>
          </a:prstGeom>
        </p:spPr>
        <p:txBody>
          <a:bodyPr vert="horz" lIns="92290" tIns="46145" rIns="92290" bIns="4614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5426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5426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25B20251-2E3D-4016-94E8-3494292A2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9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/>
              <a:t>Таким образом можно заключить, что среди населения необходимо и далее проводить работу по предупреждению неблагоприятных исходов от </a:t>
            </a:r>
            <a:r>
              <a:rPr lang="en-US" dirty="0"/>
              <a:t>COVID-19</a:t>
            </a:r>
            <a:r>
              <a:rPr lang="ru-RU" dirty="0"/>
              <a:t>, в частности рекомендовать проходить повторную вакцинацию каждые 6 месяцев,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обращать внимание на появление первых респираторных симптомов и не заниматься самолечением, поддерживать в состоянии компенсации хронические заболевания. Медицинские работники в свою очередь также должны проходить повторную вакцинацию каждые 6 месяцев, не пренебрегать средствами индивидуальной защиты, обеспечить на подведомственных участках контроль за сроками, прошедшими с даты последней вакцинации против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 у лиц старше 60 лет и имеющих хронические сопутствующие заболевания, а также своевременно отправлять на госпитализацию пациентов, входящих в группы риска.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20251-2E3D-4016-94E8-3494292A2F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2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 /><Relationship Id="rId7" Type="http://schemas.openxmlformats.org/officeDocument/2006/relationships/image" Target="../media/image2.png" /><Relationship Id="rId2" Type="http://schemas.openxmlformats.org/officeDocument/2006/relationships/tags" Target="../tags/tag9.xml" /><Relationship Id="rId1" Type="http://schemas.openxmlformats.org/officeDocument/2006/relationships/vmlDrawing" Target="../drawings/vmlDrawing2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3.bin" /><Relationship Id="rId4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3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 /><Relationship Id="rId7" Type="http://schemas.openxmlformats.org/officeDocument/2006/relationships/image" Target="../media/image5.png" /><Relationship Id="rId2" Type="http://schemas.openxmlformats.org/officeDocument/2006/relationships/tags" Target="../tags/tag37.xml" /><Relationship Id="rId1" Type="http://schemas.openxmlformats.org/officeDocument/2006/relationships/vmlDrawing" Target="../drawings/vmlDrawing12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16.bin" /><Relationship Id="rId4" Type="http://schemas.openxmlformats.org/officeDocument/2006/relationships/slideMaster" Target="../slideMasters/slideMaster4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 /><Relationship Id="rId2" Type="http://schemas.openxmlformats.org/officeDocument/2006/relationships/tags" Target="../tags/tag39.xml" /><Relationship Id="rId1" Type="http://schemas.openxmlformats.org/officeDocument/2006/relationships/vmlDrawing" Target="../drawings/vmlDrawing13.vml" /><Relationship Id="rId6" Type="http://schemas.openxmlformats.org/officeDocument/2006/relationships/image" Target="../media/image6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17.bin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4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 /><Relationship Id="rId7" Type="http://schemas.openxmlformats.org/officeDocument/2006/relationships/image" Target="../media/image5.png" /><Relationship Id="rId2" Type="http://schemas.openxmlformats.org/officeDocument/2006/relationships/tags" Target="../tags/tag46.xml" /><Relationship Id="rId1" Type="http://schemas.openxmlformats.org/officeDocument/2006/relationships/vmlDrawing" Target="../drawings/vmlDrawing15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20.bin" /><Relationship Id="rId4" Type="http://schemas.openxmlformats.org/officeDocument/2006/relationships/slideMaster" Target="../slideMasters/slideMaster5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 /><Relationship Id="rId2" Type="http://schemas.openxmlformats.org/officeDocument/2006/relationships/tags" Target="../tags/tag48.xml" /><Relationship Id="rId1" Type="http://schemas.openxmlformats.org/officeDocument/2006/relationships/vmlDrawing" Target="../drawings/vmlDrawing16.vml" /><Relationship Id="rId6" Type="http://schemas.openxmlformats.org/officeDocument/2006/relationships/image" Target="../media/image6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21.bin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5.xml" 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 /><Relationship Id="rId7" Type="http://schemas.openxmlformats.org/officeDocument/2006/relationships/image" Target="../media/image5.png" /><Relationship Id="rId2" Type="http://schemas.openxmlformats.org/officeDocument/2006/relationships/tags" Target="../tags/tag55.xml" /><Relationship Id="rId1" Type="http://schemas.openxmlformats.org/officeDocument/2006/relationships/vmlDrawing" Target="../drawings/vmlDrawing18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24.bin" /><Relationship Id="rId4" Type="http://schemas.openxmlformats.org/officeDocument/2006/relationships/slideMaster" Target="../slideMasters/slideMaster6.xml" 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 /><Relationship Id="rId2" Type="http://schemas.openxmlformats.org/officeDocument/2006/relationships/tags" Target="../tags/tag57.xml" /><Relationship Id="rId1" Type="http://schemas.openxmlformats.org/officeDocument/2006/relationships/vmlDrawing" Target="../drawings/vmlDrawing19.vml" /><Relationship Id="rId6" Type="http://schemas.openxmlformats.org/officeDocument/2006/relationships/image" Target="../media/image6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25.bin" 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6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 /><Relationship Id="rId2" Type="http://schemas.openxmlformats.org/officeDocument/2006/relationships/tags" Target="../tags/tag11.xml" /><Relationship Id="rId1" Type="http://schemas.openxmlformats.org/officeDocument/2006/relationships/vmlDrawing" Target="../drawings/vmlDrawing3.vml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4.bin" 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 /><Relationship Id="rId7" Type="http://schemas.openxmlformats.org/officeDocument/2006/relationships/image" Target="../media/image2.png" /><Relationship Id="rId2" Type="http://schemas.openxmlformats.org/officeDocument/2006/relationships/tags" Target="../tags/tag66.xml" /><Relationship Id="rId1" Type="http://schemas.openxmlformats.org/officeDocument/2006/relationships/vmlDrawing" Target="../drawings/vmlDrawing21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28.bin" /><Relationship Id="rId4" Type="http://schemas.openxmlformats.org/officeDocument/2006/relationships/slideMaster" Target="../slideMasters/slideMaster7.xml" 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 /><Relationship Id="rId2" Type="http://schemas.openxmlformats.org/officeDocument/2006/relationships/tags" Target="../tags/tag68.xml" /><Relationship Id="rId1" Type="http://schemas.openxmlformats.org/officeDocument/2006/relationships/vmlDrawing" Target="../drawings/vmlDrawing22.vml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29.bin" 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7.xml" /><Relationship Id="rId2" Type="http://schemas.openxmlformats.org/officeDocument/2006/relationships/tags" Target="../tags/tag69.xml" /><Relationship Id="rId1" Type="http://schemas.openxmlformats.org/officeDocument/2006/relationships/vmlDrawing" Target="../drawings/vmlDrawing23.vml" /><Relationship Id="rId6" Type="http://schemas.openxmlformats.org/officeDocument/2006/relationships/image" Target="../media/image4.png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30.bin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 /><Relationship Id="rId7" Type="http://schemas.openxmlformats.org/officeDocument/2006/relationships/image" Target="../media/image5.png" /><Relationship Id="rId2" Type="http://schemas.openxmlformats.org/officeDocument/2006/relationships/tags" Target="../tags/tag76.xml" /><Relationship Id="rId1" Type="http://schemas.openxmlformats.org/officeDocument/2006/relationships/vmlDrawing" Target="../drawings/vmlDrawing25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33.bin" /><Relationship Id="rId4" Type="http://schemas.openxmlformats.org/officeDocument/2006/relationships/slideMaster" Target="../slideMasters/slideMaster8.xml" 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8.xml" /><Relationship Id="rId2" Type="http://schemas.openxmlformats.org/officeDocument/2006/relationships/tags" Target="../tags/tag78.xml" /><Relationship Id="rId1" Type="http://schemas.openxmlformats.org/officeDocument/2006/relationships/vmlDrawing" Target="../drawings/vmlDrawing26.vml" /><Relationship Id="rId6" Type="http://schemas.openxmlformats.org/officeDocument/2006/relationships/image" Target="../media/image6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34.bin" 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8.xml" 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 /><Relationship Id="rId7" Type="http://schemas.openxmlformats.org/officeDocument/2006/relationships/image" Target="../media/image5.png" /><Relationship Id="rId2" Type="http://schemas.openxmlformats.org/officeDocument/2006/relationships/tags" Target="../tags/tag85.xml" /><Relationship Id="rId1" Type="http://schemas.openxmlformats.org/officeDocument/2006/relationships/vmlDrawing" Target="../drawings/vmlDrawing28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37.bin" /><Relationship Id="rId4" Type="http://schemas.openxmlformats.org/officeDocument/2006/relationships/slideMaster" Target="../slideMasters/slideMaster9.xml" 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 /><Relationship Id="rId2" Type="http://schemas.openxmlformats.org/officeDocument/2006/relationships/tags" Target="../tags/tag87.xml" /><Relationship Id="rId1" Type="http://schemas.openxmlformats.org/officeDocument/2006/relationships/vmlDrawing" Target="../drawings/vmlDrawing29.vml" /><Relationship Id="rId6" Type="http://schemas.openxmlformats.org/officeDocument/2006/relationships/image" Target="../media/image6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38.bin" 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9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 /><Relationship Id="rId2" Type="http://schemas.openxmlformats.org/officeDocument/2006/relationships/tags" Target="../tags/tag12.xml" /><Relationship Id="rId1" Type="http://schemas.openxmlformats.org/officeDocument/2006/relationships/vmlDrawing" Target="../drawings/vmlDrawing4.vml" /><Relationship Id="rId6" Type="http://schemas.openxmlformats.org/officeDocument/2006/relationships/image" Target="../media/image4.png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5.bin" 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 /><Relationship Id="rId7" Type="http://schemas.openxmlformats.org/officeDocument/2006/relationships/image" Target="../media/image5.png" /><Relationship Id="rId2" Type="http://schemas.openxmlformats.org/officeDocument/2006/relationships/tags" Target="../tags/tag94.xml" /><Relationship Id="rId1" Type="http://schemas.openxmlformats.org/officeDocument/2006/relationships/vmlDrawing" Target="../drawings/vmlDrawing31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41.bin" /><Relationship Id="rId4" Type="http://schemas.openxmlformats.org/officeDocument/2006/relationships/slideMaster" Target="../slideMasters/slideMaster10.xml" 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0.xml" /><Relationship Id="rId2" Type="http://schemas.openxmlformats.org/officeDocument/2006/relationships/tags" Target="../tags/tag96.xml" /><Relationship Id="rId1" Type="http://schemas.openxmlformats.org/officeDocument/2006/relationships/vmlDrawing" Target="../drawings/vmlDrawing32.vml" /><Relationship Id="rId6" Type="http://schemas.openxmlformats.org/officeDocument/2006/relationships/image" Target="../media/image6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42.bin" 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10.xml" 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 /><Relationship Id="rId7" Type="http://schemas.openxmlformats.org/officeDocument/2006/relationships/image" Target="../media/image2.png" /><Relationship Id="rId2" Type="http://schemas.openxmlformats.org/officeDocument/2006/relationships/tags" Target="../tags/tag105.xml" /><Relationship Id="rId1" Type="http://schemas.openxmlformats.org/officeDocument/2006/relationships/vmlDrawing" Target="../drawings/vmlDrawing34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45.bin" /><Relationship Id="rId4" Type="http://schemas.openxmlformats.org/officeDocument/2006/relationships/slideMaster" Target="../slideMasters/slideMaster11.xml" 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 /><Relationship Id="rId2" Type="http://schemas.openxmlformats.org/officeDocument/2006/relationships/tags" Target="../tags/tag107.xml" /><Relationship Id="rId1" Type="http://schemas.openxmlformats.org/officeDocument/2006/relationships/vmlDrawing" Target="../drawings/vmlDrawing35.vml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46.bin" 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 /><Relationship Id="rId2" Type="http://schemas.openxmlformats.org/officeDocument/2006/relationships/tags" Target="../tags/tag108.xml" /><Relationship Id="rId1" Type="http://schemas.openxmlformats.org/officeDocument/2006/relationships/vmlDrawing" Target="../drawings/vmlDrawing36.vml" /><Relationship Id="rId6" Type="http://schemas.openxmlformats.org/officeDocument/2006/relationships/image" Target="../media/image4.png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47.bin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 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1.xml" /><Relationship Id="rId2" Type="http://schemas.openxmlformats.org/officeDocument/2006/relationships/tags" Target="../tags/tag109.xml" /><Relationship Id="rId1" Type="http://schemas.openxmlformats.org/officeDocument/2006/relationships/vmlDrawing" Target="../drawings/vmlDrawing37.vml" /><Relationship Id="rId6" Type="http://schemas.openxmlformats.org/officeDocument/2006/relationships/image" Target="../media/image8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48.bin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 /><Relationship Id="rId7" Type="http://schemas.openxmlformats.org/officeDocument/2006/relationships/image" Target="../media/image5.png" /><Relationship Id="rId2" Type="http://schemas.openxmlformats.org/officeDocument/2006/relationships/tags" Target="../tags/tag19.xml" /><Relationship Id="rId1" Type="http://schemas.openxmlformats.org/officeDocument/2006/relationships/vmlDrawing" Target="../drawings/vmlDrawing6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8.bin" /><Relationship Id="rId4" Type="http://schemas.openxmlformats.org/officeDocument/2006/relationships/slideMaster" Target="../slideMasters/slideMaster2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 /><Relationship Id="rId2" Type="http://schemas.openxmlformats.org/officeDocument/2006/relationships/tags" Target="../tags/tag21.xml" /><Relationship Id="rId1" Type="http://schemas.openxmlformats.org/officeDocument/2006/relationships/vmlDrawing" Target="../drawings/vmlDrawing7.vml" /><Relationship Id="rId6" Type="http://schemas.openxmlformats.org/officeDocument/2006/relationships/image" Target="../media/image6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9.bin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2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 /><Relationship Id="rId7" Type="http://schemas.openxmlformats.org/officeDocument/2006/relationships/image" Target="../media/image5.png" /><Relationship Id="rId2" Type="http://schemas.openxmlformats.org/officeDocument/2006/relationships/tags" Target="../tags/tag28.xml" /><Relationship Id="rId1" Type="http://schemas.openxmlformats.org/officeDocument/2006/relationships/vmlDrawing" Target="../drawings/vmlDrawing9.vml" /><Relationship Id="rId6" Type="http://schemas.openxmlformats.org/officeDocument/2006/relationships/image" Target="../media/image1.emf" /><Relationship Id="rId5" Type="http://schemas.openxmlformats.org/officeDocument/2006/relationships/oleObject" Target="../embeddings/oleObject12.bin" /><Relationship Id="rId4" Type="http://schemas.openxmlformats.org/officeDocument/2006/relationships/slideMaster" Target="../slideMasters/slideMaster3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 /><Relationship Id="rId2" Type="http://schemas.openxmlformats.org/officeDocument/2006/relationships/tags" Target="../tags/tag30.xml" /><Relationship Id="rId1" Type="http://schemas.openxmlformats.org/officeDocument/2006/relationships/vmlDrawing" Target="../drawings/vmlDrawing10.vml" /><Relationship Id="rId6" Type="http://schemas.openxmlformats.org/officeDocument/2006/relationships/image" Target="../media/image6.png" /><Relationship Id="rId5" Type="http://schemas.openxmlformats.org/officeDocument/2006/relationships/image" Target="../media/image3.emf" /><Relationship Id="rId4" Type="http://schemas.openxmlformats.org/officeDocument/2006/relationships/oleObject" Target="../embeddings/oleObject13.bin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53" y="243523"/>
            <a:ext cx="739672" cy="73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2271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0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2512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9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01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20457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2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04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04559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13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9D9496DA-DC22-4CBE-AA2B-BDAD636BF36F}" type="datetimeFigureOut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FB8BE1A2-F74F-4640-B9DB-CB536D80EB39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07530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53" y="243523"/>
            <a:ext cx="739672" cy="73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1983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9D9496DA-DC22-4CBE-AA2B-BDAD636BF36F}" type="datetimeFigureOut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FB8BE1A2-F74F-4640-B9DB-CB536D80EB39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5138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Слайд think-cell" r:id="rId4" imgW="352" imgH="353" progId="TCLayout.ActiveDocument.1">
                  <p:embed/>
                </p:oleObj>
              </mc:Choice>
              <mc:Fallback>
                <p:oleObj name="Слайд think-cell" r:id="rId4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89254" y="291578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/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7" y="291578"/>
            <a:ext cx="1048018" cy="78865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990023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57000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17853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414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8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56274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24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45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Слайд think-cell" r:id="rId4" imgW="352" imgH="353" progId="TCLayout.ActiveDocument.1">
                  <p:embed/>
                </p:oleObj>
              </mc:Choice>
              <mc:Fallback>
                <p:oleObj name="Слайд think-cell" r:id="rId4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89254" y="291578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/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7" y="291578"/>
            <a:ext cx="1048018" cy="78865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460528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06704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6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60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91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7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solidFill>
                <a:srgbClr val="FFFFFF"/>
              </a:solidFill>
              <a:latin typeface="Roboto Medium" panose="02000000000000000000" pitchFamily="2" charset="0"/>
              <a:ea typeface="Roboto Light" panose="02000000000000000000" pitchFamily="2" charset="0"/>
              <a:sym typeface="Roboto Medium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53" y="243523"/>
            <a:ext cx="739672" cy="73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88372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9D9496DA-DC22-4CBE-AA2B-BDAD636BF36F}" type="datetimeFigureOut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Tahoma" panose="020B0604030504040204" pitchFamily="34" charset="0"/>
                <a:sym typeface="Roboto Light" panose="02000000000000000000" pitchFamily="2" charset="0"/>
              </a:defRPr>
            </a:lvl1pPr>
          </a:lstStyle>
          <a:p>
            <a:fld id="{FB8BE1A2-F74F-4640-B9DB-CB536D80EB39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60045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5" name="Слайд think-cell" r:id="rId4" imgW="352" imgH="353" progId="TCLayout.ActiveDocument.1">
                  <p:embed/>
                </p:oleObj>
              </mc:Choice>
              <mc:Fallback>
                <p:oleObj name="Слайд think-cell" r:id="rId4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89254" y="291578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mtClean="0">
                <a:solidFill>
                  <a:srgbClr val="084F91"/>
                </a:solidFill>
                <a:latin typeface="Roboto Medium"/>
                <a:ea typeface="Roboto Thin" panose="02000000000000000000" pitchFamily="2" charset="0"/>
                <a:sym typeface="Roboto Thin" panose="02000000000000000000" pitchFamily="2" charset="0"/>
              </a:rPr>
              <a:pPr/>
              <a:t>‹#›</a:t>
            </a:fld>
            <a:endParaRPr lang="ru-RU" dirty="0">
              <a:solidFill>
                <a:srgbClr val="084F91"/>
              </a:solidFill>
              <a:latin typeface="Roboto Medium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7" y="291578"/>
            <a:ext cx="1048018" cy="78865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6374" y="291579"/>
            <a:ext cx="9877426" cy="726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2400" kern="1200">
                <a:solidFill>
                  <a:schemeClr val="bg2"/>
                </a:solidFill>
                <a:latin typeface="+mj-lt"/>
                <a:ea typeface="Roboto Thin" panose="02000000000000000000" pitchFamily="2" charset="0"/>
                <a:cs typeface="SF UI Display" panose="00000800000000000000" pitchFamily="50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544559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543449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6780852C-7056-4EFC-B17F-C11B0A61D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863" y="225712"/>
            <a:ext cx="7688416" cy="564194"/>
          </a:xfrm>
        </p:spPr>
        <p:txBody>
          <a:bodyPr lIns="0" tIns="0" rIns="0" bIns="0" anchor="t">
            <a:normAutofit/>
          </a:bodyPr>
          <a:lstStyle>
            <a:lvl1pPr algn="ctr">
              <a:defRPr sz="2000" cap="all" baseline="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55C4586-BF7A-4A63-9724-F90202601C7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08" y="172059"/>
            <a:ext cx="1699455" cy="564194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 userDrawn="1"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3"/>
          <p:cNvSpPr txBox="1">
            <a:spLocks/>
          </p:cNvSpPr>
          <p:nvPr userDrawn="1"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Roboto Medium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Roboto Medium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15479" y="320413"/>
            <a:ext cx="9938321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tx1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611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7323995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0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1C8AF09-13AB-4B66-8DF1-44676103BA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образ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Слайд think-cell" r:id="rId5" imgW="352" imgH="353" progId="TCLayout.ActiveDocument.1">
                  <p:embed/>
                </p:oleObj>
              </mc:Choice>
              <mc:Fallback>
                <p:oleObj name="Слайд think-cell" r:id="rId5" imgW="352" imgH="353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800" dirty="0">
              <a:solidFill>
                <a:srgbClr val="FFFFFF"/>
              </a:solidFill>
              <a:ea typeface="Roboto Light" panose="02000000000000000000" pitchFamily="2" charset="0"/>
              <a:cs typeface="+mj-cs"/>
              <a:sym typeface="Roboto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6" y="291580"/>
            <a:ext cx="1048018" cy="788444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1489254" y="291580"/>
            <a:ext cx="0" cy="691615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3"/>
          <p:cNvSpPr txBox="1">
            <a:spLocks/>
          </p:cNvSpPr>
          <p:nvPr/>
        </p:nvSpPr>
        <p:spPr>
          <a:xfrm>
            <a:off x="9223159" y="291580"/>
            <a:ext cx="2743200" cy="365125"/>
          </a:xfrm>
          <a:prstGeom prst="rect">
            <a:avLst/>
          </a:prstGeom>
        </p:spPr>
        <p:txBody>
          <a:bodyPr vert="horz" lIns="91416" tIns="45708" rIns="91416" bIns="45708" rtlCol="0" anchor="ctr"/>
          <a:lstStyle>
            <a:defPPr>
              <a:defRPr lang="ru-RU"/>
            </a:defPPr>
            <a:lvl1pPr marL="0" algn="r" defTabSz="914400" rtl="0" eaLnBrk="1" latinLnBrk="0" hangingPunct="1"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24DDC7-7BA8-47E0-89D6-CBDEE86DEFAC}" type="slidenum">
              <a:rPr lang="ru-RU" sz="1999" smtClean="0">
                <a:solidFill>
                  <a:srgbClr val="271D70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rPr>
              <a:pPr/>
              <a:t>‹#›</a:t>
            </a:fld>
            <a:endParaRPr lang="ru-RU" sz="1999" dirty="0">
              <a:solidFill>
                <a:srgbClr val="271D70"/>
              </a:solidFill>
              <a:latin typeface="+mj-lt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5480" y="320413"/>
            <a:ext cx="8611924" cy="840335"/>
          </a:xfrm>
        </p:spPr>
        <p:txBody>
          <a:bodyPr lIns="0" tIns="0" rIns="0" bIns="0" anchor="t">
            <a:normAutofit/>
          </a:bodyPr>
          <a:lstStyle>
            <a:lvl1pPr>
              <a:defRPr sz="2800">
                <a:solidFill>
                  <a:schemeClr val="bg2"/>
                </a:solidFill>
                <a:latin typeface="+mj-lt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09492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4088">
          <p15:clr>
            <a:srgbClr val="FBAE40"/>
          </p15:clr>
        </p15:guide>
        <p15:guide id="6" orient="horz" pos="18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Объект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 userDrawn="1"/>
        </p:nvSpPr>
        <p:spPr>
          <a:xfrm>
            <a:off x="11239500" y="390525"/>
            <a:ext cx="1104900" cy="4095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Номер слайда 3">
            <a:extLst>
              <a:ext uri="{FF2B5EF4-FFF2-40B4-BE49-F238E27FC236}">
                <a16:creationId xmlns:a16="http://schemas.microsoft.com/office/drawing/2014/main" id="{A9730F68-9224-40B8-8358-C74711B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813" y="402419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6C6F478-0AED-44B5-861B-E81C1CEFBC6B}"/>
              </a:ext>
            </a:extLst>
          </p:cNvPr>
          <p:cNvSpPr/>
          <p:nvPr userDrawn="1"/>
        </p:nvSpPr>
        <p:spPr>
          <a:xfrm>
            <a:off x="2075013" y="0"/>
            <a:ext cx="36000" cy="804838"/>
          </a:xfrm>
          <a:prstGeom prst="rect">
            <a:avLst/>
          </a:prstGeom>
          <a:solidFill>
            <a:srgbClr val="3342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F7F5DDE-53E3-41DB-958C-A45FEBAD6F5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04" y="231177"/>
            <a:ext cx="1594165" cy="5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 /><Relationship Id="rId13" Type="http://schemas.openxmlformats.org/officeDocument/2006/relationships/tags" Target="../tags/tag7.xml" /><Relationship Id="rId18" Type="http://schemas.openxmlformats.org/officeDocument/2006/relationships/image" Target="NULL" /><Relationship Id="rId3" Type="http://schemas.openxmlformats.org/officeDocument/2006/relationships/slideLayout" Target="../slideLayouts/slideLayout3.xml" /><Relationship Id="rId7" Type="http://schemas.openxmlformats.org/officeDocument/2006/relationships/tags" Target="../tags/tag1.xml" /><Relationship Id="rId12" Type="http://schemas.openxmlformats.org/officeDocument/2006/relationships/tags" Target="../tags/tag6.xml" /><Relationship Id="rId17" Type="http://schemas.openxmlformats.org/officeDocument/2006/relationships/oleObject" Target="../embeddings/oleObject2.bin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1.emf" /><Relationship Id="rId1" Type="http://schemas.openxmlformats.org/officeDocument/2006/relationships/slideLayout" Target="../slideLayouts/slideLayout1.xml" /><Relationship Id="rId6" Type="http://schemas.openxmlformats.org/officeDocument/2006/relationships/vmlDrawing" Target="../drawings/vmlDrawing1.vml" /><Relationship Id="rId11" Type="http://schemas.openxmlformats.org/officeDocument/2006/relationships/tags" Target="../tags/tag5.xml" /><Relationship Id="rId5" Type="http://schemas.openxmlformats.org/officeDocument/2006/relationships/theme" Target="../theme/theme1.xml" /><Relationship Id="rId15" Type="http://schemas.openxmlformats.org/officeDocument/2006/relationships/oleObject" Target="../embeddings/oleObject1.bin" /><Relationship Id="rId10" Type="http://schemas.openxmlformats.org/officeDocument/2006/relationships/tags" Target="../tags/tag4.xml" /><Relationship Id="rId4" Type="http://schemas.openxmlformats.org/officeDocument/2006/relationships/slideLayout" Target="../slideLayouts/slideLayout4.xml" /><Relationship Id="rId9" Type="http://schemas.openxmlformats.org/officeDocument/2006/relationships/tags" Target="../tags/tag3.xml" /><Relationship Id="rId14" Type="http://schemas.openxmlformats.org/officeDocument/2006/relationships/tags" Target="../tags/tag8.xml" 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32.xml" /><Relationship Id="rId7" Type="http://schemas.openxmlformats.org/officeDocument/2006/relationships/tags" Target="../tags/tag89.xml" /><Relationship Id="rId12" Type="http://schemas.openxmlformats.org/officeDocument/2006/relationships/oleObject" Target="../embeddings/oleObject39.bin" /><Relationship Id="rId2" Type="http://schemas.openxmlformats.org/officeDocument/2006/relationships/slideLayout" Target="../slideLayouts/slideLayout31.xml" /><Relationship Id="rId1" Type="http://schemas.openxmlformats.org/officeDocument/2006/relationships/slideLayout" Target="../slideLayouts/slideLayout30.xml" /><Relationship Id="rId6" Type="http://schemas.openxmlformats.org/officeDocument/2006/relationships/tags" Target="../tags/tag88.xml" /><Relationship Id="rId11" Type="http://schemas.openxmlformats.org/officeDocument/2006/relationships/tags" Target="../tags/tag93.xml" /><Relationship Id="rId5" Type="http://schemas.openxmlformats.org/officeDocument/2006/relationships/vmlDrawing" Target="../drawings/vmlDrawing30.vml" /><Relationship Id="rId15" Type="http://schemas.openxmlformats.org/officeDocument/2006/relationships/oleObject" Target="../embeddings/oleObject40.bin" /><Relationship Id="rId10" Type="http://schemas.openxmlformats.org/officeDocument/2006/relationships/tags" Target="../tags/tag92.xml" /><Relationship Id="rId4" Type="http://schemas.openxmlformats.org/officeDocument/2006/relationships/theme" Target="../theme/theme10.xml" /><Relationship Id="rId9" Type="http://schemas.openxmlformats.org/officeDocument/2006/relationships/tags" Target="../tags/tag91.xml" /><Relationship Id="rId14" Type="http://schemas.openxmlformats.org/officeDocument/2006/relationships/image" Target="NULL" 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 /><Relationship Id="rId13" Type="http://schemas.openxmlformats.org/officeDocument/2006/relationships/tags" Target="../tags/tag102.xml" /><Relationship Id="rId18" Type="http://schemas.openxmlformats.org/officeDocument/2006/relationships/oleObject" Target="../embeddings/oleObject44.bin" /><Relationship Id="rId3" Type="http://schemas.openxmlformats.org/officeDocument/2006/relationships/slideLayout" Target="../slideLayouts/slideLayout35.xml" /><Relationship Id="rId7" Type="http://schemas.openxmlformats.org/officeDocument/2006/relationships/vmlDrawing" Target="../drawings/vmlDrawing33.vml" /><Relationship Id="rId12" Type="http://schemas.openxmlformats.org/officeDocument/2006/relationships/tags" Target="../tags/tag101.xml" /><Relationship Id="rId17" Type="http://schemas.openxmlformats.org/officeDocument/2006/relationships/image" Target="../media/image1.emf" /><Relationship Id="rId2" Type="http://schemas.openxmlformats.org/officeDocument/2006/relationships/slideLayout" Target="../slideLayouts/slideLayout34.xml" /><Relationship Id="rId16" Type="http://schemas.openxmlformats.org/officeDocument/2006/relationships/oleObject" Target="../embeddings/oleObject43.bin" /><Relationship Id="rId1" Type="http://schemas.openxmlformats.org/officeDocument/2006/relationships/slideLayout" Target="../slideLayouts/slideLayout33.xml" /><Relationship Id="rId6" Type="http://schemas.openxmlformats.org/officeDocument/2006/relationships/theme" Target="../theme/theme11.xml" /><Relationship Id="rId11" Type="http://schemas.openxmlformats.org/officeDocument/2006/relationships/tags" Target="../tags/tag100.xml" /><Relationship Id="rId5" Type="http://schemas.openxmlformats.org/officeDocument/2006/relationships/slideLayout" Target="../slideLayouts/slideLayout37.xml" /><Relationship Id="rId15" Type="http://schemas.openxmlformats.org/officeDocument/2006/relationships/tags" Target="../tags/tag104.xml" /><Relationship Id="rId10" Type="http://schemas.openxmlformats.org/officeDocument/2006/relationships/tags" Target="../tags/tag99.xml" /><Relationship Id="rId19" Type="http://schemas.openxmlformats.org/officeDocument/2006/relationships/image" Target="NULL" /><Relationship Id="rId4" Type="http://schemas.openxmlformats.org/officeDocument/2006/relationships/slideLayout" Target="../slideLayouts/slideLayout36.xml" /><Relationship Id="rId9" Type="http://schemas.openxmlformats.org/officeDocument/2006/relationships/tags" Target="../tags/tag98.xml" /><Relationship Id="rId14" Type="http://schemas.openxmlformats.org/officeDocument/2006/relationships/tags" Target="../tags/tag103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7.xml" /><Relationship Id="rId7" Type="http://schemas.openxmlformats.org/officeDocument/2006/relationships/tags" Target="../tags/tag14.xml" /><Relationship Id="rId12" Type="http://schemas.openxmlformats.org/officeDocument/2006/relationships/oleObject" Target="../embeddings/oleObject6.bin" /><Relationship Id="rId2" Type="http://schemas.openxmlformats.org/officeDocument/2006/relationships/slideLayout" Target="../slideLayouts/slideLayout6.xml" /><Relationship Id="rId1" Type="http://schemas.openxmlformats.org/officeDocument/2006/relationships/slideLayout" Target="../slideLayouts/slideLayout5.xml" /><Relationship Id="rId6" Type="http://schemas.openxmlformats.org/officeDocument/2006/relationships/tags" Target="../tags/tag13.xml" /><Relationship Id="rId11" Type="http://schemas.openxmlformats.org/officeDocument/2006/relationships/tags" Target="../tags/tag18.xml" /><Relationship Id="rId5" Type="http://schemas.openxmlformats.org/officeDocument/2006/relationships/vmlDrawing" Target="../drawings/vmlDrawing5.vml" /><Relationship Id="rId15" Type="http://schemas.openxmlformats.org/officeDocument/2006/relationships/oleObject" Target="../embeddings/oleObject7.bin" /><Relationship Id="rId10" Type="http://schemas.openxmlformats.org/officeDocument/2006/relationships/tags" Target="../tags/tag17.xml" /><Relationship Id="rId4" Type="http://schemas.openxmlformats.org/officeDocument/2006/relationships/theme" Target="../theme/theme2.xml" /><Relationship Id="rId9" Type="http://schemas.openxmlformats.org/officeDocument/2006/relationships/tags" Target="../tags/tag16.xml" /><Relationship Id="rId14" Type="http://schemas.openxmlformats.org/officeDocument/2006/relationships/image" Target="NUL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10.xml" /><Relationship Id="rId7" Type="http://schemas.openxmlformats.org/officeDocument/2006/relationships/tags" Target="../tags/tag23.xml" /><Relationship Id="rId12" Type="http://schemas.openxmlformats.org/officeDocument/2006/relationships/oleObject" Target="../embeddings/oleObject10.bin" /><Relationship Id="rId2" Type="http://schemas.openxmlformats.org/officeDocument/2006/relationships/slideLayout" Target="../slideLayouts/slideLayout9.xml" /><Relationship Id="rId1" Type="http://schemas.openxmlformats.org/officeDocument/2006/relationships/slideLayout" Target="../slideLayouts/slideLayout8.xml" /><Relationship Id="rId6" Type="http://schemas.openxmlformats.org/officeDocument/2006/relationships/tags" Target="../tags/tag22.xml" /><Relationship Id="rId11" Type="http://schemas.openxmlformats.org/officeDocument/2006/relationships/tags" Target="../tags/tag27.xml" /><Relationship Id="rId5" Type="http://schemas.openxmlformats.org/officeDocument/2006/relationships/vmlDrawing" Target="../drawings/vmlDrawing8.vml" /><Relationship Id="rId15" Type="http://schemas.openxmlformats.org/officeDocument/2006/relationships/oleObject" Target="../embeddings/oleObject11.bin" /><Relationship Id="rId10" Type="http://schemas.openxmlformats.org/officeDocument/2006/relationships/tags" Target="../tags/tag26.xml" /><Relationship Id="rId4" Type="http://schemas.openxmlformats.org/officeDocument/2006/relationships/theme" Target="../theme/theme3.xml" /><Relationship Id="rId9" Type="http://schemas.openxmlformats.org/officeDocument/2006/relationships/tags" Target="../tags/tag25.xml" /><Relationship Id="rId14" Type="http://schemas.openxmlformats.org/officeDocument/2006/relationships/image" Target="NUL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13.xml" /><Relationship Id="rId7" Type="http://schemas.openxmlformats.org/officeDocument/2006/relationships/tags" Target="../tags/tag32.xml" /><Relationship Id="rId12" Type="http://schemas.openxmlformats.org/officeDocument/2006/relationships/oleObject" Target="../embeddings/oleObject14.bin" /><Relationship Id="rId2" Type="http://schemas.openxmlformats.org/officeDocument/2006/relationships/slideLayout" Target="../slideLayouts/slideLayout12.xml" /><Relationship Id="rId1" Type="http://schemas.openxmlformats.org/officeDocument/2006/relationships/slideLayout" Target="../slideLayouts/slideLayout11.xml" /><Relationship Id="rId6" Type="http://schemas.openxmlformats.org/officeDocument/2006/relationships/tags" Target="../tags/tag31.xml" /><Relationship Id="rId11" Type="http://schemas.openxmlformats.org/officeDocument/2006/relationships/tags" Target="../tags/tag36.xml" /><Relationship Id="rId5" Type="http://schemas.openxmlformats.org/officeDocument/2006/relationships/vmlDrawing" Target="../drawings/vmlDrawing11.vml" /><Relationship Id="rId15" Type="http://schemas.openxmlformats.org/officeDocument/2006/relationships/oleObject" Target="../embeddings/oleObject15.bin" /><Relationship Id="rId10" Type="http://schemas.openxmlformats.org/officeDocument/2006/relationships/tags" Target="../tags/tag35.xml" /><Relationship Id="rId4" Type="http://schemas.openxmlformats.org/officeDocument/2006/relationships/theme" Target="../theme/theme4.xml" /><Relationship Id="rId9" Type="http://schemas.openxmlformats.org/officeDocument/2006/relationships/tags" Target="../tags/tag34.xml" /><Relationship Id="rId14" Type="http://schemas.openxmlformats.org/officeDocument/2006/relationships/image" Target="NULL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16.xml" /><Relationship Id="rId7" Type="http://schemas.openxmlformats.org/officeDocument/2006/relationships/tags" Target="../tags/tag41.xml" /><Relationship Id="rId12" Type="http://schemas.openxmlformats.org/officeDocument/2006/relationships/oleObject" Target="../embeddings/oleObject18.bin" /><Relationship Id="rId2" Type="http://schemas.openxmlformats.org/officeDocument/2006/relationships/slideLayout" Target="../slideLayouts/slideLayout15.xml" /><Relationship Id="rId1" Type="http://schemas.openxmlformats.org/officeDocument/2006/relationships/slideLayout" Target="../slideLayouts/slideLayout14.xml" /><Relationship Id="rId6" Type="http://schemas.openxmlformats.org/officeDocument/2006/relationships/tags" Target="../tags/tag40.xml" /><Relationship Id="rId11" Type="http://schemas.openxmlformats.org/officeDocument/2006/relationships/tags" Target="../tags/tag45.xml" /><Relationship Id="rId5" Type="http://schemas.openxmlformats.org/officeDocument/2006/relationships/vmlDrawing" Target="../drawings/vmlDrawing14.vml" /><Relationship Id="rId15" Type="http://schemas.openxmlformats.org/officeDocument/2006/relationships/oleObject" Target="../embeddings/oleObject19.bin" /><Relationship Id="rId10" Type="http://schemas.openxmlformats.org/officeDocument/2006/relationships/tags" Target="../tags/tag44.xml" /><Relationship Id="rId4" Type="http://schemas.openxmlformats.org/officeDocument/2006/relationships/theme" Target="../theme/theme5.xml" /><Relationship Id="rId9" Type="http://schemas.openxmlformats.org/officeDocument/2006/relationships/tags" Target="../tags/tag43.xml" /><Relationship Id="rId14" Type="http://schemas.openxmlformats.org/officeDocument/2006/relationships/image" Target="NULL" 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19.xml" /><Relationship Id="rId7" Type="http://schemas.openxmlformats.org/officeDocument/2006/relationships/tags" Target="../tags/tag50.xml" /><Relationship Id="rId12" Type="http://schemas.openxmlformats.org/officeDocument/2006/relationships/oleObject" Target="../embeddings/oleObject22.bin" /><Relationship Id="rId2" Type="http://schemas.openxmlformats.org/officeDocument/2006/relationships/slideLayout" Target="../slideLayouts/slideLayout18.xml" /><Relationship Id="rId1" Type="http://schemas.openxmlformats.org/officeDocument/2006/relationships/slideLayout" Target="../slideLayouts/slideLayout17.xml" /><Relationship Id="rId6" Type="http://schemas.openxmlformats.org/officeDocument/2006/relationships/tags" Target="../tags/tag49.xml" /><Relationship Id="rId11" Type="http://schemas.openxmlformats.org/officeDocument/2006/relationships/tags" Target="../tags/tag54.xml" /><Relationship Id="rId5" Type="http://schemas.openxmlformats.org/officeDocument/2006/relationships/vmlDrawing" Target="../drawings/vmlDrawing17.vml" /><Relationship Id="rId15" Type="http://schemas.openxmlformats.org/officeDocument/2006/relationships/oleObject" Target="../embeddings/oleObject23.bin" /><Relationship Id="rId10" Type="http://schemas.openxmlformats.org/officeDocument/2006/relationships/tags" Target="../tags/tag53.xml" /><Relationship Id="rId4" Type="http://schemas.openxmlformats.org/officeDocument/2006/relationships/theme" Target="../theme/theme6.xml" /><Relationship Id="rId9" Type="http://schemas.openxmlformats.org/officeDocument/2006/relationships/tags" Target="../tags/tag52.xml" /><Relationship Id="rId14" Type="http://schemas.openxmlformats.org/officeDocument/2006/relationships/image" Target="NULL" 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 /><Relationship Id="rId13" Type="http://schemas.openxmlformats.org/officeDocument/2006/relationships/tags" Target="../tags/tag64.xml" /><Relationship Id="rId18" Type="http://schemas.openxmlformats.org/officeDocument/2006/relationships/image" Target="NULL" /><Relationship Id="rId3" Type="http://schemas.openxmlformats.org/officeDocument/2006/relationships/slideLayout" Target="../slideLayouts/slideLayout22.xml" /><Relationship Id="rId7" Type="http://schemas.openxmlformats.org/officeDocument/2006/relationships/tags" Target="../tags/tag58.xml" /><Relationship Id="rId12" Type="http://schemas.openxmlformats.org/officeDocument/2006/relationships/tags" Target="../tags/tag63.xml" /><Relationship Id="rId17" Type="http://schemas.openxmlformats.org/officeDocument/2006/relationships/oleObject" Target="../embeddings/oleObject27.bin" /><Relationship Id="rId2" Type="http://schemas.openxmlformats.org/officeDocument/2006/relationships/slideLayout" Target="../slideLayouts/slideLayout21.xml" /><Relationship Id="rId16" Type="http://schemas.openxmlformats.org/officeDocument/2006/relationships/image" Target="../media/image1.emf" /><Relationship Id="rId1" Type="http://schemas.openxmlformats.org/officeDocument/2006/relationships/slideLayout" Target="../slideLayouts/slideLayout20.xml" /><Relationship Id="rId6" Type="http://schemas.openxmlformats.org/officeDocument/2006/relationships/vmlDrawing" Target="../drawings/vmlDrawing20.vml" /><Relationship Id="rId11" Type="http://schemas.openxmlformats.org/officeDocument/2006/relationships/tags" Target="../tags/tag62.xml" /><Relationship Id="rId5" Type="http://schemas.openxmlformats.org/officeDocument/2006/relationships/theme" Target="../theme/theme7.xml" /><Relationship Id="rId15" Type="http://schemas.openxmlformats.org/officeDocument/2006/relationships/oleObject" Target="../embeddings/oleObject26.bin" /><Relationship Id="rId10" Type="http://schemas.openxmlformats.org/officeDocument/2006/relationships/tags" Target="../tags/tag61.xml" /><Relationship Id="rId4" Type="http://schemas.openxmlformats.org/officeDocument/2006/relationships/slideLayout" Target="../slideLayouts/slideLayout23.xml" /><Relationship Id="rId9" Type="http://schemas.openxmlformats.org/officeDocument/2006/relationships/tags" Target="../tags/tag60.xml" /><Relationship Id="rId14" Type="http://schemas.openxmlformats.org/officeDocument/2006/relationships/tags" Target="../tags/tag65.xml" 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26.xml" /><Relationship Id="rId7" Type="http://schemas.openxmlformats.org/officeDocument/2006/relationships/tags" Target="../tags/tag71.xml" /><Relationship Id="rId12" Type="http://schemas.openxmlformats.org/officeDocument/2006/relationships/oleObject" Target="../embeddings/oleObject31.bin" /><Relationship Id="rId2" Type="http://schemas.openxmlformats.org/officeDocument/2006/relationships/slideLayout" Target="../slideLayouts/slideLayout25.xml" /><Relationship Id="rId1" Type="http://schemas.openxmlformats.org/officeDocument/2006/relationships/slideLayout" Target="../slideLayouts/slideLayout24.xml" /><Relationship Id="rId6" Type="http://schemas.openxmlformats.org/officeDocument/2006/relationships/tags" Target="../tags/tag70.xml" /><Relationship Id="rId11" Type="http://schemas.openxmlformats.org/officeDocument/2006/relationships/tags" Target="../tags/tag75.xml" /><Relationship Id="rId5" Type="http://schemas.openxmlformats.org/officeDocument/2006/relationships/vmlDrawing" Target="../drawings/vmlDrawing24.vml" /><Relationship Id="rId15" Type="http://schemas.openxmlformats.org/officeDocument/2006/relationships/oleObject" Target="../embeddings/oleObject32.bin" /><Relationship Id="rId10" Type="http://schemas.openxmlformats.org/officeDocument/2006/relationships/tags" Target="../tags/tag74.xml" /><Relationship Id="rId4" Type="http://schemas.openxmlformats.org/officeDocument/2006/relationships/theme" Target="../theme/theme8.xml" /><Relationship Id="rId9" Type="http://schemas.openxmlformats.org/officeDocument/2006/relationships/tags" Target="../tags/tag73.xml" /><Relationship Id="rId14" Type="http://schemas.openxmlformats.org/officeDocument/2006/relationships/image" Target="NULL" 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 /><Relationship Id="rId13" Type="http://schemas.openxmlformats.org/officeDocument/2006/relationships/image" Target="../media/image1.emf" /><Relationship Id="rId3" Type="http://schemas.openxmlformats.org/officeDocument/2006/relationships/slideLayout" Target="../slideLayouts/slideLayout29.xml" /><Relationship Id="rId7" Type="http://schemas.openxmlformats.org/officeDocument/2006/relationships/tags" Target="../tags/tag80.xml" /><Relationship Id="rId12" Type="http://schemas.openxmlformats.org/officeDocument/2006/relationships/oleObject" Target="../embeddings/oleObject35.bin" /><Relationship Id="rId2" Type="http://schemas.openxmlformats.org/officeDocument/2006/relationships/slideLayout" Target="../slideLayouts/slideLayout28.xml" /><Relationship Id="rId1" Type="http://schemas.openxmlformats.org/officeDocument/2006/relationships/slideLayout" Target="../slideLayouts/slideLayout27.xml" /><Relationship Id="rId6" Type="http://schemas.openxmlformats.org/officeDocument/2006/relationships/tags" Target="../tags/tag79.xml" /><Relationship Id="rId11" Type="http://schemas.openxmlformats.org/officeDocument/2006/relationships/tags" Target="../tags/tag84.xml" /><Relationship Id="rId5" Type="http://schemas.openxmlformats.org/officeDocument/2006/relationships/vmlDrawing" Target="../drawings/vmlDrawing27.vml" /><Relationship Id="rId15" Type="http://schemas.openxmlformats.org/officeDocument/2006/relationships/oleObject" Target="../embeddings/oleObject36.bin" /><Relationship Id="rId10" Type="http://schemas.openxmlformats.org/officeDocument/2006/relationships/tags" Target="../tags/tag83.xml" /><Relationship Id="rId4" Type="http://schemas.openxmlformats.org/officeDocument/2006/relationships/theme" Target="../theme/theme9.xml" /><Relationship Id="rId9" Type="http://schemas.openxmlformats.org/officeDocument/2006/relationships/tags" Target="../tags/tag82.xml" /><Relationship Id="rId14" Type="http://schemas.openxmlformats.org/officeDocument/2006/relationships/image" Target="NUL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Слайд think-cell" r:id="rId15" imgW="352" imgH="353" progId="TCLayout.ActiveDocument.1">
                  <p:embed/>
                </p:oleObj>
              </mc:Choice>
              <mc:Fallback>
                <p:oleObj name="Слайд think-cell" r:id="rId15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7C582B14-700C-49D4-8D3A-D6EBFC926582}" type="datetime1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5" name="Объект 14" hidden="1">
            <a:extLst>
              <a:ext uri="{FF2B5EF4-FFF2-40B4-BE49-F238E27FC236}">
                <a16:creationId xmlns:a16="http://schemas.microsoft.com/office/drawing/2014/main" id="{4869EB34-683B-4CFC-BE4F-FDD95EB0A0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Слайд think-cell" r:id="rId17" imgW="360" imgH="360" progId="TCLayout.ActiveDocument.1">
                  <p:embed/>
                </p:oleObj>
              </mc:Choice>
              <mc:Fallback>
                <p:oleObj name="Слайд think-cell" r:id="rId17" imgW="360" imgH="360" progId="TCLayout.ActiveDocument.1">
                  <p:embed/>
                  <p:pic>
                    <p:nvPicPr>
                      <p:cNvPr id="15" name="Объект 14" hidden="1">
                        <a:extLst>
                          <a:ext uri="{FF2B5EF4-FFF2-40B4-BE49-F238E27FC236}">
                            <a16:creationId xmlns:a16="http://schemas.microsoft.com/office/drawing/2014/main" id="{4869EB34-683B-4CFC-BE4F-FDD95EB0A0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 hidden="1">
            <a:extLst>
              <a:ext uri="{FF2B5EF4-FFF2-40B4-BE49-F238E27FC236}">
                <a16:creationId xmlns:a16="http://schemas.microsoft.com/office/drawing/2014/main" id="{2700E5A1-5959-4167-9A85-FB67356E8B80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82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" name="Слайд think-cell" r:id="rId16" imgW="352" imgH="353" progId="TCLayout.ActiveDocument.1">
                  <p:embed/>
                </p:oleObj>
              </mc:Choice>
              <mc:Fallback>
                <p:oleObj name="Слайд think-cell" r:id="rId16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7C582B14-700C-49D4-8D3A-D6EBFC926582}" type="datetime1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10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5" name="Объект 14" hidden="1">
            <a:extLst>
              <a:ext uri="{FF2B5EF4-FFF2-40B4-BE49-F238E27FC236}">
                <a16:creationId xmlns:a16="http://schemas.microsoft.com/office/drawing/2014/main" id="{4869EB34-683B-4CFC-BE4F-FDD95EB0A0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Слайд think-cell" r:id="rId18" imgW="360" imgH="360" progId="TCLayout.ActiveDocument.1">
                  <p:embed/>
                </p:oleObj>
              </mc:Choice>
              <mc:Fallback>
                <p:oleObj name="Слайд think-cell" r:id="rId18" imgW="360" imgH="360" progId="TCLayout.ActiveDocument.1">
                  <p:embed/>
                  <p:pic>
                    <p:nvPicPr>
                      <p:cNvPr id="15" name="Объект 14" hidden="1">
                        <a:extLst>
                          <a:ext uri="{FF2B5EF4-FFF2-40B4-BE49-F238E27FC236}">
                            <a16:creationId xmlns:a16="http://schemas.microsoft.com/office/drawing/2014/main" id="{4869EB34-683B-4CFC-BE4F-FDD95EB0A0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 hidden="1">
            <a:extLst>
              <a:ext uri="{FF2B5EF4-FFF2-40B4-BE49-F238E27FC236}">
                <a16:creationId xmlns:a16="http://schemas.microsoft.com/office/drawing/2014/main" id="{2700E5A1-5959-4167-9A85-FB67356E8B80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5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6" r:id="rId4"/>
    <p:sldLayoutId id="2147483777" r:id="rId5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99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6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2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4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Слайд think-cell" r:id="rId15" imgW="352" imgH="353" progId="TCLayout.ActiveDocument.1">
                  <p:embed/>
                </p:oleObj>
              </mc:Choice>
              <mc:Fallback>
                <p:oleObj name="Слайд think-cell" r:id="rId15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7C582B14-700C-49D4-8D3A-D6EBFC926582}" type="datetime1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D9274DF1-373A-4D6A-B0A4-A61611F74593}" type="slidenum">
              <a:rPr lang="ru-RU" smtClean="0">
                <a:solidFill>
                  <a:srgbClr val="271D7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71D70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9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sym typeface="Roboto Light" panose="02000000000000000000" pitchFamily="2" charset="0"/>
            </a:endParaRPr>
          </a:p>
        </p:txBody>
      </p:sp>
      <p:sp>
        <p:nvSpPr>
          <p:cNvPr id="12" name="Прямоугольник 11" hidden="1"/>
          <p:cNvSpPr/>
          <p:nvPr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sp>
        <p:nvSpPr>
          <p:cNvPr id="14" name="Прямоугольник 13" hidden="1"/>
          <p:cNvSpPr/>
          <p:nvPr>
            <p:custDataLst>
              <p:tags r:id="rId1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Thin" panose="02000000000000000000" pitchFamily="2" charset="0"/>
              <a:ea typeface="Roboto Thin" panose="02000000000000000000" pitchFamily="2" charset="0"/>
              <a:sym typeface="Roboto Thin" panose="02000000000000000000" pitchFamily="2" charset="0"/>
            </a:endParaRPr>
          </a:p>
        </p:txBody>
      </p:sp>
      <p:graphicFrame>
        <p:nvGraphicFramePr>
          <p:cNvPr id="15" name="Объект 14" hidden="1">
            <a:extLst>
              <a:ext uri="{FF2B5EF4-FFF2-40B4-BE49-F238E27FC236}">
                <a16:creationId xmlns:a16="http://schemas.microsoft.com/office/drawing/2014/main" id="{4869EB34-683B-4CFC-BE4F-FDD95EB0A0A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Слайд think-cell" r:id="rId17" imgW="360" imgH="360" progId="TCLayout.ActiveDocument.1">
                  <p:embed/>
                </p:oleObj>
              </mc:Choice>
              <mc:Fallback>
                <p:oleObj name="Слайд think-cell" r:id="rId17" imgW="360" imgH="360" progId="TCLayout.ActiveDocument.1">
                  <p:embed/>
                  <p:pic>
                    <p:nvPicPr>
                      <p:cNvPr id="15" name="Объект 14" hidden="1">
                        <a:extLst>
                          <a:ext uri="{FF2B5EF4-FFF2-40B4-BE49-F238E27FC236}">
                            <a16:creationId xmlns:a16="http://schemas.microsoft.com/office/drawing/2014/main" id="{4869EB34-683B-4CFC-BE4F-FDD95EB0A0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Прямоугольник 15" hidden="1">
            <a:extLst>
              <a:ext uri="{FF2B5EF4-FFF2-40B4-BE49-F238E27FC236}">
                <a16:creationId xmlns:a16="http://schemas.microsoft.com/office/drawing/2014/main" id="{2700E5A1-5959-4167-9A85-FB67356E8B80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6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9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Слайд think-cell" r:id="rId12" imgW="352" imgH="353" progId="TCLayout.ActiveDocument.1">
                  <p:embed/>
                </p:oleObj>
              </mc:Choice>
              <mc:Fallback>
                <p:oleObj name="Слайд think-cell" r:id="rId12" imgW="352" imgH="353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CF3647A7-C305-48AE-BC67-29D7935E1EC4}" type="datetimeFigureOut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07.10.2022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sym typeface="Roboto Light" panose="02000000000000000000" pitchFamily="2" charset="0"/>
              </a:defRPr>
            </a:lvl1pPr>
          </a:lstStyle>
          <a:p>
            <a:fld id="{AE76897A-68D9-4FAB-99FF-8611725EC066}" type="slidenum">
              <a:rPr lang="ru-RU" smtClean="0">
                <a:solidFill>
                  <a:srgbClr val="084F91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84F91">
                  <a:tint val="75000"/>
                </a:srgbClr>
              </a:solidFill>
            </a:endParaRPr>
          </a:p>
        </p:txBody>
      </p:sp>
      <p:sp>
        <p:nvSpPr>
          <p:cNvPr id="10" name="Прямоугольник 9" hidden="1"/>
          <p:cNvSpPr/>
          <p:nvPr>
            <p:custDataLst>
              <p:tags r:id="rId7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1" name="Прямоугольник 10" hidden="1"/>
          <p:cNvSpPr/>
          <p:nvPr>
            <p:custDataLst>
              <p:tags r:id="rId8"/>
            </p:custDataLst>
          </p:nvPr>
        </p:nvSpPr>
        <p:spPr>
          <a:xfrm>
            <a:off x="1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399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sp>
        <p:nvSpPr>
          <p:cNvPr id="13" name="Прямоугольник 12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4400" dirty="0">
              <a:solidFill>
                <a:srgbClr val="FFFFFF"/>
              </a:solidFill>
              <a:latin typeface="Roboto Light" panose="02000000000000000000" pitchFamily="2" charset="0"/>
              <a:ea typeface="Roboto Light" panose="02000000000000000000" pitchFamily="2" charset="0"/>
              <a:cs typeface="+mj-cs"/>
              <a:sym typeface="Roboto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FA7986-3DAA-48C9-A54F-F79A5C63E7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60629" y="137219"/>
            <a:ext cx="1480674" cy="423050"/>
          </a:xfrm>
          <a:prstGeom prst="rect">
            <a:avLst/>
          </a:prstGeom>
        </p:spPr>
      </p:pic>
      <p:graphicFrame>
        <p:nvGraphicFramePr>
          <p:cNvPr id="18" name="Object 7" hidden="1">
            <a:extLst>
              <a:ext uri="{FF2B5EF4-FFF2-40B4-BE49-F238E27FC236}">
                <a16:creationId xmlns:a16="http://schemas.microsoft.com/office/drawing/2014/main" id="{52819F80-71C9-4165-B41C-C9113A554B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</p:nvPr>
        </p:nvGraphicFramePr>
        <p:xfrm>
          <a:off x="1956" y="1591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Слайд think-cell" r:id="rId15" imgW="7761960" imgH="10047960" progId="TCLayout.ActiveDocument.1">
                  <p:embed/>
                </p:oleObj>
              </mc:Choice>
              <mc:Fallback>
                <p:oleObj name="Слайд think-cell" r:id="rId15" imgW="7761960" imgH="10047960" progId="TCLayout.ActiveDocument.1">
                  <p:embed/>
                  <p:pic>
                    <p:nvPicPr>
                      <p:cNvPr id="18" name="Object 7" hidden="1">
                        <a:extLst>
                          <a:ext uri="{FF2B5EF4-FFF2-40B4-BE49-F238E27FC236}">
                            <a16:creationId xmlns:a16="http://schemas.microsoft.com/office/drawing/2014/main" id="{52819F80-71C9-4165-B41C-C9113A554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1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 hidden="1">
            <a:extLst>
              <a:ext uri="{FF2B5EF4-FFF2-40B4-BE49-F238E27FC236}">
                <a16:creationId xmlns:a16="http://schemas.microsoft.com/office/drawing/2014/main" id="{C8BD3AB5-6910-4F94-AF23-376366E45D7F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srgbClr val="FFFFFF"/>
              </a:solidFill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7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j-cs"/>
          <a:sym typeface="Roboto Light" panose="02000000000000000000" pitchFamily="2" charset="0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  <a:sym typeface="Roboto Light" panose="02000000000000000000" pitchFamily="2" charset="0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7" Type="http://schemas.openxmlformats.org/officeDocument/2006/relationships/image" Target="../media/image13.sv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37.xml" /><Relationship Id="rId6" Type="http://schemas.openxmlformats.org/officeDocument/2006/relationships/image" Target="../media/image12.png" /><Relationship Id="rId5" Type="http://schemas.openxmlformats.org/officeDocument/2006/relationships/image" Target="../media/image11.svg" /><Relationship Id="rId4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9BCA4C3-719B-9829-0EE3-126A46F22396}"/>
              </a:ext>
            </a:extLst>
          </p:cNvPr>
          <p:cNvSpPr/>
          <p:nvPr/>
        </p:nvSpPr>
        <p:spPr>
          <a:xfrm>
            <a:off x="5875051" y="1525027"/>
            <a:ext cx="6024387" cy="5094420"/>
          </a:xfrm>
          <a:prstGeom prst="roundRect">
            <a:avLst>
              <a:gd name="adj" fmla="val 8701"/>
            </a:avLst>
          </a:prstGeom>
          <a:gradFill>
            <a:gsLst>
              <a:gs pos="0">
                <a:srgbClr val="F9F9F9"/>
              </a:gs>
              <a:gs pos="100000">
                <a:srgbClr val="F2F2F2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FF2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D409F78-E6EF-5879-77E2-9B503E418CE5}"/>
              </a:ext>
            </a:extLst>
          </p:cNvPr>
          <p:cNvSpPr txBox="1"/>
          <p:nvPr/>
        </p:nvSpPr>
        <p:spPr>
          <a:xfrm>
            <a:off x="5933623" y="1667642"/>
            <a:ext cx="5907242" cy="495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Проходить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повторную вакцинацию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против COVID-19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каждые 6 месяцев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пренебрегать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средствами индивидуальной защиты </a:t>
            </a:r>
            <a:b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работе с пациентами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на подведомственных участках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за сроками, прошедшими с даты последней вакцинации против </a:t>
            </a:r>
            <a:r>
              <a:rPr lang="en-US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 лиц старше 60 лет и имеющих хронические сопутствующие заболевания.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Активно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информировать всех лиц старше 60 лет и имеющих хронические заболевания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необходимости вакцинации: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каждые 6 месяцев;</a:t>
            </a:r>
          </a:p>
          <a:p>
            <a:pPr lvl="1" algn="just"/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гриппа до начала эпидемического сезона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– октябрь); </a:t>
            </a:r>
          </a:p>
          <a:p>
            <a:pPr lvl="1" algn="just">
              <a:lnSpc>
                <a:spcPct val="150000"/>
              </a:lnSpc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пневмококковой инфекции.</a:t>
            </a:r>
          </a:p>
          <a:p>
            <a:pPr marL="0" lvl="1" indent="3603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 отправлять на госпитализацию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пациентов, входящих в группы риска</a:t>
            </a:r>
          </a:p>
          <a:p>
            <a:pPr marL="0" lvl="1" indent="3603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Своевременное начало терапии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лечения пациентов с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лечения пациентов старшего возраста, с первых дней.</a:t>
            </a:r>
          </a:p>
          <a:p>
            <a:pPr marL="0" lvl="1" indent="36036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Тщательный сбор анамнеза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предотвращения рисков по возникновению осложнений хронических заболеваний,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 сердечно-сосудистых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19A48F4C-CAD0-ED1F-F066-F2E42B09EFA8}"/>
              </a:ext>
            </a:extLst>
          </p:cNvPr>
          <p:cNvSpPr/>
          <p:nvPr/>
        </p:nvSpPr>
        <p:spPr>
          <a:xfrm>
            <a:off x="155092" y="2164342"/>
            <a:ext cx="5468580" cy="3717789"/>
          </a:xfrm>
          <a:prstGeom prst="roundRect">
            <a:avLst>
              <a:gd name="adj" fmla="val 8701"/>
            </a:avLst>
          </a:prstGeom>
          <a:gradFill>
            <a:gsLst>
              <a:gs pos="0">
                <a:srgbClr val="F9F9F9"/>
              </a:gs>
              <a:gs pos="100000">
                <a:srgbClr val="F2F2F2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rgbClr val="FF2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55DDD0-6254-4515-A791-02299716D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261" y="160068"/>
            <a:ext cx="7698452" cy="574093"/>
          </a:xfrm>
          <a:solidFill>
            <a:schemeClr val="bg1"/>
          </a:solidFill>
        </p:spPr>
        <p:txBody>
          <a:bodyPr vert="horz">
            <a:noAutofit/>
          </a:bodyPr>
          <a:lstStyle/>
          <a:p>
            <a:pPr algn="l"/>
            <a:r>
              <a:rPr lang="ru-RU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И НАСЕЛЕНИЯ И МЕДИЦИНСКИХ РАБОТНИКОВ  </a:t>
            </a:r>
            <a:br>
              <a:rPr lang="en-US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ПРЕДУПРЕЖДЕНИЮ НЕБЛАГОПРИЯТНЫХ ИСХОДОВ COVID-19</a:t>
            </a:r>
            <a:br>
              <a:rPr lang="en-US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ДРУГИХ ИНФЕКЦИЙ</a:t>
            </a:r>
            <a:br>
              <a:rPr lang="ru-RU" sz="1600" b="1" cap="all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>
              <a:solidFill>
                <a:srgbClr val="FF2E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3D3FAE74-2A60-70ED-3D2A-9F0E52BD61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2" y="184536"/>
            <a:ext cx="522066" cy="574093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A8DF86EA-A11C-65F6-06AB-D8B5DC75ADB5}"/>
              </a:ext>
            </a:extLst>
          </p:cNvPr>
          <p:cNvSpPr txBox="1"/>
          <p:nvPr/>
        </p:nvSpPr>
        <p:spPr>
          <a:xfrm>
            <a:off x="6915506" y="1027404"/>
            <a:ext cx="4762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медицинских работников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EC40EE7-B125-92FC-1BDA-AC60B0C56DF8}"/>
              </a:ext>
            </a:extLst>
          </p:cNvPr>
          <p:cNvSpPr txBox="1"/>
          <p:nvPr/>
        </p:nvSpPr>
        <p:spPr>
          <a:xfrm>
            <a:off x="1678902" y="1667642"/>
            <a:ext cx="329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населения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1B709D2-9F92-1858-3C99-D3315CA2A526}"/>
              </a:ext>
            </a:extLst>
          </p:cNvPr>
          <p:cNvSpPr txBox="1"/>
          <p:nvPr/>
        </p:nvSpPr>
        <p:spPr>
          <a:xfrm>
            <a:off x="263475" y="2188811"/>
            <a:ext cx="53120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 гражданам: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акцинироваться, в том числе повторно 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каждые 6 месяцев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200" dirty="0">
              <a:solidFill>
                <a:srgbClr val="024E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первых респираторных симптомах обращаться </a:t>
            </a:r>
            <a:b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врачу,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заниматься самолечением</a:t>
            </a: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200" b="1" dirty="0">
                <a:solidFill>
                  <a:srgbClr val="FF2E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 старше 60 лет и/или с сопутствующими заболеваниями: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Носить маски или респираторы </a:t>
            </a:r>
            <a:b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общественных местах;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Поддерживать в состоянии компенсации (своевременно лечить, не допускать обострения, декомпенсации) имеющиеся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хронические заболевания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Вакцинироваться 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одномоментно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r>
              <a:rPr lang="en-US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гриппа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акцинироваться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 пневмококковой инфекции.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резком ухудшении самочувствия</a:t>
            </a:r>
            <a:r>
              <a:rPr lang="ru-RU" sz="1200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температуре выше 38,5 </a:t>
            </a:r>
            <a:r>
              <a:rPr lang="ru-RU" sz="1200" b="1" dirty="0">
                <a:solidFill>
                  <a:srgbClr val="024E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вызывать скорую помощь</a:t>
            </a:r>
          </a:p>
        </p:txBody>
      </p:sp>
      <p:pic>
        <p:nvPicPr>
          <p:cNvPr id="4" name="Рисунок 3" descr="Всеобщий доступ">
            <a:extLst>
              <a:ext uri="{FF2B5EF4-FFF2-40B4-BE49-F238E27FC236}">
                <a16:creationId xmlns:a16="http://schemas.microsoft.com/office/drawing/2014/main" id="{0FDC1908-C90D-D513-9036-2D2B132F56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4502" y="1311708"/>
            <a:ext cx="914400" cy="914400"/>
          </a:xfrm>
          <a:prstGeom prst="rect">
            <a:avLst/>
          </a:prstGeom>
        </p:spPr>
      </p:pic>
      <p:pic>
        <p:nvPicPr>
          <p:cNvPr id="8" name="Рисунок 7" descr="Доктор">
            <a:extLst>
              <a:ext uri="{FF2B5EF4-FFF2-40B4-BE49-F238E27FC236}">
                <a16:creationId xmlns:a16="http://schemas.microsoft.com/office/drawing/2014/main" id="{617BF43E-93A1-DD48-9317-CEAAE23C9C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42235" y="781954"/>
            <a:ext cx="743073" cy="74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96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p32VtfVnoj08g50y_y7M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irqnAdU14K7W5HnD64v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mkRns8h4WEjw.Gj5X1o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.QYMcWhpDuhvEZh3BJk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Cpacc_AxR.ULF.wpB7k3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hHeTdZAjkKcM8j0Ogu_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65rNLTK0M_a2jrSyeEJg"/>
</p:tagLst>
</file>

<file path=ppt/theme/theme1.xml><?xml version="1.0" encoding="utf-8"?>
<a:theme xmlns:a="http://schemas.openxmlformats.org/drawingml/2006/main" name="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4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ЦНИИОИЗ_08.10" id="{B4410E6F-0201-40DB-83DD-39E4DCC14274}" vid="{B017E3B0-542A-484C-9A55-CCF98E2B4CCB}"/>
    </a:ext>
  </a:extLst>
</a:theme>
</file>

<file path=ppt/theme/theme10.xml><?xml version="1.0" encoding="utf-8"?>
<a:theme xmlns:a="http://schemas.openxmlformats.org/drawingml/2006/main" name="13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11.xml><?xml version="1.0" encoding="utf-8"?>
<a:theme xmlns:a="http://schemas.openxmlformats.org/drawingml/2006/main" name="2_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ЦНИИОИЗ_08.10" id="{B4410E6F-0201-40DB-83DD-39E4DCC14274}" vid="{B017E3B0-542A-484C-9A55-CCF98E2B4CCB}"/>
    </a:ext>
  </a:extLst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3.xml><?xml version="1.0" encoding="utf-8"?>
<a:theme xmlns:a="http://schemas.openxmlformats.org/drawingml/2006/main" name="6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4.xml><?xml version="1.0" encoding="utf-8"?>
<a:theme xmlns:a="http://schemas.openxmlformats.org/drawingml/2006/main" name="7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5.xml><?xml version="1.0" encoding="utf-8"?>
<a:theme xmlns:a="http://schemas.openxmlformats.org/drawingml/2006/main" name="9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6.xml><?xml version="1.0" encoding="utf-8"?>
<a:theme xmlns:a="http://schemas.openxmlformats.org/drawingml/2006/main" name="10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7.xml><?xml version="1.0" encoding="utf-8"?>
<a:theme xmlns:a="http://schemas.openxmlformats.org/drawingml/2006/main" name="1_ЦНИИОИЗ_08.10">
  <a:themeElements>
    <a:clrScheme name="Национальные проекты 2020">
      <a:dk1>
        <a:srgbClr val="271D70"/>
      </a:dk1>
      <a:lt1>
        <a:srgbClr val="FFFFFF"/>
      </a:lt1>
      <a:dk2>
        <a:srgbClr val="FFFFFF"/>
      </a:dk2>
      <a:lt2>
        <a:srgbClr val="084F91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4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ЦНИИОИЗ_08.10" id="{B4410E6F-0201-40DB-83DD-39E4DCC14274}" vid="{B017E3B0-542A-484C-9A55-CCF98E2B4CCB}"/>
    </a:ext>
  </a:extLst>
</a:theme>
</file>

<file path=ppt/theme/theme8.xml><?xml version="1.0" encoding="utf-8"?>
<a:theme xmlns:a="http://schemas.openxmlformats.org/drawingml/2006/main" name="11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ppt/theme/theme9.xml><?xml version="1.0" encoding="utf-8"?>
<a:theme xmlns:a="http://schemas.openxmlformats.org/drawingml/2006/main" name="12_Шаблон Нацапректы">
  <a:themeElements>
    <a:clrScheme name="Другая 12">
      <a:dk1>
        <a:srgbClr val="084F91"/>
      </a:dk1>
      <a:lt1>
        <a:srgbClr val="FFFFFF"/>
      </a:lt1>
      <a:dk2>
        <a:srgbClr val="FFFFFF"/>
      </a:dk2>
      <a:lt2>
        <a:srgbClr val="271D70"/>
      </a:lt2>
      <a:accent1>
        <a:srgbClr val="5C9DD4"/>
      </a:accent1>
      <a:accent2>
        <a:srgbClr val="DA124A"/>
      </a:accent2>
      <a:accent3>
        <a:srgbClr val="F4B05E"/>
      </a:accent3>
      <a:accent4>
        <a:srgbClr val="F79AB4"/>
      </a:accent4>
      <a:accent5>
        <a:srgbClr val="91A875"/>
      </a:accent5>
      <a:accent6>
        <a:srgbClr val="746E9D"/>
      </a:accent6>
      <a:hlink>
        <a:srgbClr val="084F91"/>
      </a:hlink>
      <a:folHlink>
        <a:srgbClr val="5C9DD4"/>
      </a:folHlink>
    </a:clrScheme>
    <a:fontScheme name="Другая 3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Нацапректы" id="{F2D9EC97-A340-49DC-B813-4F98094F79A8}" vid="{80B62F6D-62A8-4B0C-BD28-EF0F94F11C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42266</TotalTime>
  <Words>158</Words>
  <Application>Microsoft Office PowerPoint</Application>
  <PresentationFormat>Широкоэкранный</PresentationFormat>
  <Paragraphs>30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</vt:i4>
      </vt:variant>
    </vt:vector>
  </HeadingPairs>
  <TitlesOfParts>
    <vt:vector size="12" baseType="lpstr">
      <vt:lpstr>ЦНИИОИЗ_08.10</vt:lpstr>
      <vt:lpstr>8_Шаблон Нацапректы</vt:lpstr>
      <vt:lpstr>6_Шаблон Нацапректы</vt:lpstr>
      <vt:lpstr>7_Шаблон Нацапректы</vt:lpstr>
      <vt:lpstr>9_Шаблон Нацапректы</vt:lpstr>
      <vt:lpstr>10_Шаблон Нацапректы</vt:lpstr>
      <vt:lpstr>1_ЦНИИОИЗ_08.10</vt:lpstr>
      <vt:lpstr>11_Шаблон Нацапректы</vt:lpstr>
      <vt:lpstr>12_Шаблон Нацапректы</vt:lpstr>
      <vt:lpstr>13_Шаблон Нацапректы</vt:lpstr>
      <vt:lpstr>2_ЦНИИОИЗ_08.10</vt:lpstr>
      <vt:lpstr>РЕКОМЕНДАЦИИ ДЛЯ И НАСЕЛЕНИЯ И МЕДИЦИНСКИХ РАБОТНИКОВ   ПО ПРЕДУПРЕЖДЕНИЮ НЕБЛАГОПРИЯТНЫХ ИСХОДОВ COVID-19  И ДРУГИХ ИНФЕКЦИЙ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дмирий лопушов</cp:lastModifiedBy>
  <cp:revision>2040</cp:revision>
  <cp:lastPrinted>2021-07-12T19:07:52Z</cp:lastPrinted>
  <dcterms:created xsi:type="dcterms:W3CDTF">2021-03-19T07:53:12Z</dcterms:created>
  <dcterms:modified xsi:type="dcterms:W3CDTF">2022-10-07T14:50:49Z</dcterms:modified>
</cp:coreProperties>
</file>